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6" r:id="rId6"/>
    <p:sldId id="261" r:id="rId7"/>
    <p:sldId id="262" r:id="rId8"/>
    <p:sldId id="267" r:id="rId9"/>
    <p:sldId id="259" r:id="rId10"/>
    <p:sldId id="268" r:id="rId11"/>
    <p:sldId id="269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6386730-0D06-4696-9249-9229BC9B177F}">
          <p14:sldIdLst>
            <p14:sldId id="256"/>
            <p14:sldId id="257"/>
            <p14:sldId id="258"/>
            <p14:sldId id="260"/>
            <p14:sldId id="266"/>
            <p14:sldId id="261"/>
            <p14:sldId id="262"/>
            <p14:sldId id="267"/>
            <p14:sldId id="259"/>
            <p14:sldId id="268"/>
            <p14:sldId id="269"/>
            <p14:sldId id="263"/>
            <p14:sldId id="264"/>
            <p14:sldId id="265"/>
          </p14:sldIdLst>
        </p14:section>
        <p14:section name="Раздел без заголовка" id="{9D067A41-3EC4-4DDB-AE97-88BF88F68C50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7" autoAdjust="0"/>
    <p:restoredTop sz="94660"/>
  </p:normalViewPr>
  <p:slideViewPr>
    <p:cSldViewPr snapToGrid="0">
      <p:cViewPr varScale="1">
        <p:scale>
          <a:sx n="66" d="100"/>
          <a:sy n="66" d="100"/>
        </p:scale>
        <p:origin x="9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4460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282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0993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2268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0727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6429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0118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4715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2562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5446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010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47DA4-9F8A-4466-BA55-CD52CE460510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74B7FA-1748-4324-B229-F36E2D6A9D2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9426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32155" y="1800790"/>
            <a:ext cx="9144000" cy="2387600"/>
          </a:xfrm>
        </p:spPr>
        <p:txBody>
          <a:bodyPr>
            <a:normAutofit/>
          </a:bodyPr>
          <a:lstStyle/>
          <a:p>
            <a:r>
              <a:rPr lang="en-US" sz="9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Smart </a:t>
            </a:r>
            <a:r>
              <a:rPr lang="ru-RU" sz="9600" b="1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Мишень</a:t>
            </a:r>
            <a:endParaRPr lang="ru-RU" sz="96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89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64" y="0"/>
            <a:ext cx="11638722" cy="7702826"/>
          </a:xfrm>
        </p:spPr>
      </p:pic>
    </p:spTree>
    <p:extLst>
      <p:ext uri="{BB962C8B-B14F-4D97-AF65-F5344CB8AC3E}">
        <p14:creationId xmlns:p14="http://schemas.microsoft.com/office/powerpoint/2010/main" val="406810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9146" y="66607"/>
            <a:ext cx="8885582" cy="6791393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204" y="227920"/>
            <a:ext cx="2839829" cy="239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394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99654"/>
            <a:ext cx="10515600" cy="1325563"/>
          </a:xfrm>
        </p:spPr>
        <p:txBody>
          <a:bodyPr>
            <a:norm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Команда</a:t>
            </a:r>
            <a:endParaRPr lang="ru-RU" sz="6600" b="1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04234" y="1579817"/>
            <a:ext cx="10783529" cy="4879975"/>
          </a:xfrm>
        </p:spPr>
        <p:txBody>
          <a:bodyPr>
            <a:normAutofit fontScale="77500" lnSpcReduction="20000"/>
          </a:bodyPr>
          <a:lstStyle/>
          <a:p>
            <a:r>
              <a:rPr lang="ru-RU" sz="4100" b="1" dirty="0" smtClean="0">
                <a:solidFill>
                  <a:schemeClr val="bg1"/>
                </a:solidFill>
              </a:rPr>
              <a:t>Вострокнутов Владимир (БА)</a:t>
            </a:r>
          </a:p>
          <a:p>
            <a:r>
              <a:rPr lang="ru-RU" sz="4100" b="1" dirty="0" smtClean="0">
                <a:solidFill>
                  <a:schemeClr val="bg1"/>
                </a:solidFill>
              </a:rPr>
              <a:t>Колотов Роман (</a:t>
            </a:r>
            <a:r>
              <a:rPr lang="ru-RU" sz="4100" b="1" dirty="0" err="1" smtClean="0">
                <a:solidFill>
                  <a:schemeClr val="bg1"/>
                </a:solidFill>
              </a:rPr>
              <a:t>САн</a:t>
            </a:r>
            <a:r>
              <a:rPr lang="ru-RU" sz="4100" b="1" dirty="0" smtClean="0">
                <a:solidFill>
                  <a:schemeClr val="bg1"/>
                </a:solidFill>
              </a:rPr>
              <a:t>) системный аналитик </a:t>
            </a:r>
          </a:p>
          <a:p>
            <a:r>
              <a:rPr lang="ru-RU" sz="4100" b="1" dirty="0" smtClean="0">
                <a:solidFill>
                  <a:schemeClr val="bg1"/>
                </a:solidFill>
              </a:rPr>
              <a:t>Ян Анна (</a:t>
            </a:r>
            <a:r>
              <a:rPr lang="ru-RU" sz="4100" b="1" dirty="0" err="1" smtClean="0">
                <a:solidFill>
                  <a:schemeClr val="bg1"/>
                </a:solidFill>
              </a:rPr>
              <a:t>САр</a:t>
            </a:r>
            <a:r>
              <a:rPr lang="ru-RU" sz="4100" b="1" dirty="0" smtClean="0">
                <a:solidFill>
                  <a:schemeClr val="bg1"/>
                </a:solidFill>
              </a:rPr>
              <a:t>) системный архитектор </a:t>
            </a:r>
          </a:p>
          <a:p>
            <a:r>
              <a:rPr lang="ru-RU" sz="4100" b="1" dirty="0" smtClean="0">
                <a:solidFill>
                  <a:schemeClr val="bg1"/>
                </a:solidFill>
              </a:rPr>
              <a:t>Антощенко роман (СПр_1) старший программист </a:t>
            </a:r>
          </a:p>
          <a:p>
            <a:r>
              <a:rPr lang="ru-RU" sz="4100" b="1" dirty="0" smtClean="0">
                <a:solidFill>
                  <a:schemeClr val="bg1"/>
                </a:solidFill>
              </a:rPr>
              <a:t>Перепелкин Валерий (СПр_2)старший программист </a:t>
            </a:r>
          </a:p>
          <a:p>
            <a:r>
              <a:rPr lang="ru-RU" sz="4100" b="1" dirty="0" smtClean="0">
                <a:solidFill>
                  <a:schemeClr val="bg1"/>
                </a:solidFill>
              </a:rPr>
              <a:t>Илья Мерзляков (МПр_1)  младший программист</a:t>
            </a:r>
          </a:p>
          <a:p>
            <a:r>
              <a:rPr lang="ru-RU" sz="4100" b="1" dirty="0" smtClean="0">
                <a:solidFill>
                  <a:schemeClr val="bg1"/>
                </a:solidFill>
              </a:rPr>
              <a:t>Никита </a:t>
            </a:r>
            <a:r>
              <a:rPr lang="ru-RU" sz="4100" b="1" dirty="0" err="1" smtClean="0">
                <a:solidFill>
                  <a:schemeClr val="bg1"/>
                </a:solidFill>
              </a:rPr>
              <a:t>Цупрун</a:t>
            </a:r>
            <a:r>
              <a:rPr lang="ru-RU" sz="4100" b="1" dirty="0" smtClean="0">
                <a:solidFill>
                  <a:schemeClr val="bg1"/>
                </a:solidFill>
              </a:rPr>
              <a:t> (МПр_2) младший программист</a:t>
            </a:r>
          </a:p>
          <a:p>
            <a:r>
              <a:rPr lang="ru-RU" sz="4100" b="1" dirty="0" smtClean="0">
                <a:solidFill>
                  <a:schemeClr val="bg1"/>
                </a:solidFill>
              </a:rPr>
              <a:t>Даниил Колотов (МПр_3) младший программист</a:t>
            </a:r>
          </a:p>
          <a:p>
            <a:r>
              <a:rPr lang="ru-RU" sz="4100" b="1" dirty="0" smtClean="0">
                <a:solidFill>
                  <a:schemeClr val="bg1"/>
                </a:solidFill>
              </a:rPr>
              <a:t>Тимофей Блинов (МПр_4)младший программист</a:t>
            </a:r>
          </a:p>
          <a:p>
            <a:r>
              <a:rPr lang="ru-RU" sz="4100" b="1" dirty="0" smtClean="0">
                <a:solidFill>
                  <a:schemeClr val="bg1"/>
                </a:solidFill>
              </a:rPr>
              <a:t>Андрианова Мария (МПр_5)младший программист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63230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Дорожная </a:t>
            </a:r>
            <a:r>
              <a:rPr lang="ru-RU" sz="6600" b="1" dirty="0" smtClean="0">
                <a:solidFill>
                  <a:schemeClr val="bg1"/>
                </a:solidFill>
              </a:rPr>
              <a:t>карта</a:t>
            </a:r>
            <a:endParaRPr lang="ru-RU" sz="6600" b="1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ru-RU" sz="3200" b="1" dirty="0" smtClean="0">
                <a:solidFill>
                  <a:schemeClr val="bg1"/>
                </a:solidFill>
              </a:rPr>
              <a:t>20.10.20 Наладить общение между участниками команды (чаты в </a:t>
            </a:r>
            <a:r>
              <a:rPr lang="ru-RU" sz="3200" b="1" dirty="0" err="1" smtClean="0">
                <a:solidFill>
                  <a:schemeClr val="bg1"/>
                </a:solidFill>
              </a:rPr>
              <a:t>вк</a:t>
            </a:r>
            <a:r>
              <a:rPr lang="ru-RU" sz="3200" b="1" dirty="0" smtClean="0">
                <a:solidFill>
                  <a:schemeClr val="bg1"/>
                </a:solidFill>
              </a:rPr>
              <a:t> и </a:t>
            </a:r>
            <a:r>
              <a:rPr lang="ru-RU" sz="3200" b="1" dirty="0" err="1" smtClean="0">
                <a:solidFill>
                  <a:schemeClr val="bg1"/>
                </a:solidFill>
              </a:rPr>
              <a:t>дискорд</a:t>
            </a:r>
            <a:r>
              <a:rPr lang="ru-RU" sz="3200" b="1" dirty="0" smtClean="0">
                <a:solidFill>
                  <a:schemeClr val="bg1"/>
                </a:solidFill>
              </a:rPr>
              <a:t> )</a:t>
            </a:r>
          </a:p>
          <a:p>
            <a:r>
              <a:rPr lang="ru-RU" sz="3200" b="1" dirty="0" smtClean="0">
                <a:solidFill>
                  <a:schemeClr val="bg1"/>
                </a:solidFill>
              </a:rPr>
              <a:t>5.11.20 Пообщаться с наставником определиться с целью </a:t>
            </a:r>
            <a:r>
              <a:rPr lang="ru-RU" sz="3200" b="1" dirty="0" smtClean="0">
                <a:solidFill>
                  <a:schemeClr val="bg1"/>
                </a:solidFill>
              </a:rPr>
              <a:t>проекта</a:t>
            </a:r>
          </a:p>
          <a:p>
            <a:r>
              <a:rPr lang="ru-RU" sz="3200" b="1" dirty="0" smtClean="0">
                <a:solidFill>
                  <a:schemeClr val="bg1"/>
                </a:solidFill>
              </a:rPr>
              <a:t>26.12.20 Первая защита проекта</a:t>
            </a:r>
          </a:p>
          <a:p>
            <a:r>
              <a:rPr lang="ru-RU" sz="3200" b="1" dirty="0" smtClean="0">
                <a:solidFill>
                  <a:schemeClr val="bg1"/>
                </a:solidFill>
              </a:rPr>
              <a:t>15.01.21 Начать разработку приложения </a:t>
            </a:r>
          </a:p>
          <a:p>
            <a:r>
              <a:rPr lang="ru-RU" sz="3200" b="1" dirty="0" smtClean="0">
                <a:solidFill>
                  <a:schemeClr val="bg1"/>
                </a:solidFill>
              </a:rPr>
              <a:t>2.02.21 Закончить разработку приложения</a:t>
            </a:r>
          </a:p>
          <a:p>
            <a:r>
              <a:rPr lang="ru-RU" sz="3200" b="1" dirty="0" smtClean="0">
                <a:solidFill>
                  <a:schemeClr val="bg1"/>
                </a:solidFill>
              </a:rPr>
              <a:t>3.02.21 Начать работу с нейронной сетью </a:t>
            </a:r>
          </a:p>
          <a:p>
            <a:r>
              <a:rPr lang="ru-RU" sz="3200" b="1" dirty="0" smtClean="0">
                <a:solidFill>
                  <a:schemeClr val="bg1"/>
                </a:solidFill>
              </a:rPr>
              <a:t>28.02.21 Закончить работу с нейронной сетью </a:t>
            </a:r>
          </a:p>
          <a:p>
            <a:r>
              <a:rPr lang="ru-RU" sz="3200" b="1" dirty="0" smtClean="0">
                <a:solidFill>
                  <a:schemeClr val="bg1"/>
                </a:solidFill>
              </a:rPr>
              <a:t>1.03.21 по 1.05.21 довести приложение до Бета-версии</a:t>
            </a:r>
          </a:p>
          <a:p>
            <a:endParaRPr lang="ru-RU" sz="3200" b="1" dirty="0" smtClean="0">
              <a:solidFill>
                <a:schemeClr val="bg1"/>
              </a:solidFill>
            </a:endParaRPr>
          </a:p>
          <a:p>
            <a:endParaRPr lang="ru-RU" sz="3600" b="1" dirty="0" smtClean="0">
              <a:solidFill>
                <a:schemeClr val="bg1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35943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ВОПРОСЫ</a:t>
            </a:r>
            <a:endParaRPr lang="ru-RU" sz="6600" b="1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028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63483" y="706541"/>
            <a:ext cx="10515600" cy="1325563"/>
          </a:xfrm>
        </p:spPr>
        <p:txBody>
          <a:bodyPr>
            <a:norm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Резюме</a:t>
            </a:r>
            <a:endParaRPr lang="ru-RU" sz="6600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63483" y="2437836"/>
            <a:ext cx="10515600" cy="4351338"/>
          </a:xfrm>
        </p:spPr>
        <p:txBody>
          <a:bodyPr>
            <a:normAutofit/>
          </a:bodyPr>
          <a:lstStyle/>
          <a:p>
            <a:r>
              <a:rPr lang="ru-RU" sz="3600" b="1" dirty="0" err="1" smtClean="0">
                <a:solidFill>
                  <a:schemeClr val="bg1"/>
                </a:solidFill>
              </a:rPr>
              <a:t>Smart</a:t>
            </a:r>
            <a:r>
              <a:rPr lang="ru-RU" sz="3600" b="1" dirty="0" smtClean="0">
                <a:solidFill>
                  <a:schemeClr val="bg1"/>
                </a:solidFill>
              </a:rPr>
              <a:t> мишень представляет собой мобильное приложение для распознавания выстрелов и обработки результатов стрельбы. </a:t>
            </a:r>
          </a:p>
          <a:p>
            <a:r>
              <a:rPr lang="ru-RU" sz="3600" b="1" dirty="0" smtClean="0">
                <a:solidFill>
                  <a:schemeClr val="bg1"/>
                </a:solidFill>
              </a:rPr>
              <a:t>Приложение будет основываться на нейронной сети которая будет распознавать изменения нанесенные на мишень при помощи выстрелов. </a:t>
            </a:r>
          </a:p>
          <a:p>
            <a:endParaRPr lang="ru-RU" sz="3600" b="1" dirty="0"/>
          </a:p>
        </p:txBody>
      </p:sp>
    </p:spTree>
    <p:extLst>
      <p:ext uri="{BB962C8B-B14F-4D97-AF65-F5344CB8AC3E}">
        <p14:creationId xmlns:p14="http://schemas.microsoft.com/office/powerpoint/2010/main" val="33869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41400" y="500062"/>
            <a:ext cx="10515600" cy="1325563"/>
          </a:xfrm>
        </p:spPr>
        <p:txBody>
          <a:bodyPr>
            <a:norm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Основная цель проекта </a:t>
            </a:r>
            <a:endParaRPr lang="ru-RU" sz="6600" b="1" dirty="0">
              <a:solidFill>
                <a:schemeClr val="bg1"/>
              </a:solidFill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1041400" y="215008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b="1" dirty="0" smtClean="0">
                <a:solidFill>
                  <a:schemeClr val="bg1"/>
                </a:solidFill>
              </a:rPr>
              <a:t>Предоставить биатлонистам и стрелкам комфортное приложение для тренировок </a:t>
            </a:r>
            <a:r>
              <a:rPr lang="en-US" sz="3600" b="1" dirty="0" smtClean="0">
                <a:solidFill>
                  <a:schemeClr val="bg1"/>
                </a:solidFill>
              </a:rPr>
              <a:t>:</a:t>
            </a:r>
          </a:p>
          <a:p>
            <a:r>
              <a:rPr lang="ru-RU" sz="3600" b="1" dirty="0" smtClean="0">
                <a:solidFill>
                  <a:schemeClr val="bg1"/>
                </a:solidFill>
              </a:rPr>
              <a:t>Счет результативных очков </a:t>
            </a:r>
          </a:p>
          <a:p>
            <a:r>
              <a:rPr lang="ru-RU" sz="3600" b="1" dirty="0" smtClean="0">
                <a:solidFill>
                  <a:schemeClr val="bg1"/>
                </a:solidFill>
              </a:rPr>
              <a:t>Сохранение достижений </a:t>
            </a:r>
          </a:p>
          <a:p>
            <a:r>
              <a:rPr lang="ru-RU" sz="3600" b="1" dirty="0" smtClean="0">
                <a:solidFill>
                  <a:schemeClr val="bg1"/>
                </a:solidFill>
              </a:rPr>
              <a:t>Создание аналитики в виде диаграмм, схем, рейтинга</a:t>
            </a:r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788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Целевая Аудитория</a:t>
            </a:r>
            <a:endParaRPr lang="ru-RU" sz="6600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506662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sz="3600" b="1" dirty="0" smtClean="0">
                <a:solidFill>
                  <a:schemeClr val="bg1"/>
                </a:solidFill>
              </a:rPr>
              <a:t>Рассчитана на спортсменов любых возрастов  занимающихся стрельбой разных видов </a:t>
            </a:r>
            <a:endParaRPr lang="ru-RU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19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Планируемые ресурсы</a:t>
            </a: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sz="3600" b="1" dirty="0" err="1" smtClean="0">
                <a:solidFill>
                  <a:schemeClr val="bg1"/>
                </a:solidFill>
              </a:rPr>
              <a:t>Пром</a:t>
            </a:r>
            <a:r>
              <a:rPr lang="ru-RU" sz="3600" b="1" dirty="0" smtClean="0">
                <a:solidFill>
                  <a:schemeClr val="bg1"/>
                </a:solidFill>
              </a:rPr>
              <a:t>-дизайн</a:t>
            </a:r>
            <a:r>
              <a:rPr lang="en-US" sz="3600" b="1" dirty="0" smtClean="0">
                <a:solidFill>
                  <a:schemeClr val="bg1"/>
                </a:solidFill>
              </a:rPr>
              <a:t>:</a:t>
            </a:r>
            <a:r>
              <a:rPr lang="ru-RU" sz="3600" b="1" dirty="0" smtClean="0">
                <a:solidFill>
                  <a:schemeClr val="bg1"/>
                </a:solidFill>
              </a:rPr>
              <a:t> 2 человека умеющих создавать мишени с фиксацией результатов</a:t>
            </a:r>
          </a:p>
          <a:p>
            <a:r>
              <a:rPr lang="ru-RU" sz="3600" b="1" dirty="0" smtClean="0">
                <a:solidFill>
                  <a:schemeClr val="bg1"/>
                </a:solidFill>
              </a:rPr>
              <a:t>Дизайн</a:t>
            </a:r>
            <a:r>
              <a:rPr lang="en-US" sz="3600" b="1" dirty="0" smtClean="0">
                <a:solidFill>
                  <a:schemeClr val="bg1"/>
                </a:solidFill>
              </a:rPr>
              <a:t>:</a:t>
            </a:r>
            <a:r>
              <a:rPr lang="ru-RU" sz="3600" b="1" dirty="0" smtClean="0">
                <a:solidFill>
                  <a:schemeClr val="bg1"/>
                </a:solidFill>
              </a:rPr>
              <a:t> 1 человек умеющий создавать дизайн мишени, 2 человека  способных создать дизайн приложения</a:t>
            </a:r>
          </a:p>
          <a:p>
            <a:r>
              <a:rPr lang="ru-RU" sz="3600" b="1" dirty="0" smtClean="0">
                <a:solidFill>
                  <a:schemeClr val="bg1"/>
                </a:solidFill>
              </a:rPr>
              <a:t>Программисты</a:t>
            </a:r>
            <a:r>
              <a:rPr lang="en-US" sz="3600" b="1" dirty="0" smtClean="0">
                <a:solidFill>
                  <a:schemeClr val="bg1"/>
                </a:solidFill>
              </a:rPr>
              <a:t>:</a:t>
            </a:r>
            <a:r>
              <a:rPr lang="ru-RU" sz="3600" b="1" dirty="0" smtClean="0">
                <a:solidFill>
                  <a:schemeClr val="bg1"/>
                </a:solidFill>
              </a:rPr>
              <a:t> 2 человека со знанием </a:t>
            </a:r>
            <a:r>
              <a:rPr lang="en-US" sz="3600" b="1" dirty="0" smtClean="0">
                <a:solidFill>
                  <a:schemeClr val="bg1"/>
                </a:solidFill>
              </a:rPr>
              <a:t>Java</a:t>
            </a:r>
          </a:p>
          <a:p>
            <a:r>
              <a:rPr lang="ru-RU" sz="3600" b="1" dirty="0">
                <a:solidFill>
                  <a:schemeClr val="bg1"/>
                </a:solidFill>
              </a:rPr>
              <a:t> </a:t>
            </a:r>
            <a:r>
              <a:rPr lang="ru-RU" sz="3600" b="1" dirty="0" smtClean="0">
                <a:solidFill>
                  <a:schemeClr val="bg1"/>
                </a:solidFill>
              </a:rPr>
              <a:t>Временные рамки </a:t>
            </a:r>
            <a:r>
              <a:rPr lang="en-US" sz="3600" b="1" dirty="0" smtClean="0">
                <a:solidFill>
                  <a:schemeClr val="bg1"/>
                </a:solidFill>
              </a:rPr>
              <a:t>:</a:t>
            </a:r>
            <a:r>
              <a:rPr lang="ru-RU" sz="3600" b="1" dirty="0" smtClean="0">
                <a:solidFill>
                  <a:schemeClr val="bg1"/>
                </a:solidFill>
              </a:rPr>
              <a:t>приложение должно быть готово до мая 2021</a:t>
            </a:r>
            <a:endParaRPr lang="ru-RU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306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(РЫНОК)</a:t>
            </a:r>
            <a:endParaRPr lang="ru-RU" sz="6600" b="1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915205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TAM  - </a:t>
            </a:r>
            <a:r>
              <a:rPr lang="ru-RU" sz="3600" b="1" dirty="0" smtClean="0">
                <a:solidFill>
                  <a:schemeClr val="bg1"/>
                </a:solidFill>
              </a:rPr>
              <a:t>Все учебные заведения России в которых обучают биатлону и прочим видам  стрельбы.</a:t>
            </a:r>
          </a:p>
          <a:p>
            <a:r>
              <a:rPr lang="en-US" sz="3600" b="1" dirty="0" smtClean="0">
                <a:solidFill>
                  <a:schemeClr val="bg1"/>
                </a:solidFill>
              </a:rPr>
              <a:t>SAM</a:t>
            </a:r>
            <a:r>
              <a:rPr lang="ru-RU" sz="3600" b="1" dirty="0" smtClean="0">
                <a:solidFill>
                  <a:schemeClr val="bg1"/>
                </a:solidFill>
              </a:rPr>
              <a:t> </a:t>
            </a:r>
            <a:r>
              <a:rPr lang="en-US" sz="3600" b="1" dirty="0" smtClean="0">
                <a:solidFill>
                  <a:schemeClr val="bg1"/>
                </a:solidFill>
              </a:rPr>
              <a:t>-</a:t>
            </a:r>
            <a:r>
              <a:rPr lang="ru-RU" sz="3600" b="1" dirty="0" smtClean="0">
                <a:solidFill>
                  <a:schemeClr val="bg1"/>
                </a:solidFill>
              </a:rPr>
              <a:t> Все учебные заведения Удмуртии в которых обучают биатлону и прочим видам  стрельбы.</a:t>
            </a:r>
          </a:p>
          <a:p>
            <a:r>
              <a:rPr lang="en-US" sz="3600" b="1" dirty="0" smtClean="0">
                <a:solidFill>
                  <a:schemeClr val="bg1"/>
                </a:solidFill>
              </a:rPr>
              <a:t>SOM –</a:t>
            </a:r>
            <a:r>
              <a:rPr lang="ru-RU" sz="3600" b="1" dirty="0" smtClean="0">
                <a:solidFill>
                  <a:schemeClr val="bg1"/>
                </a:solidFill>
              </a:rPr>
              <a:t> Несколько учебных заведений Удмуртии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9196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12436"/>
            <a:ext cx="10515600" cy="1325563"/>
          </a:xfrm>
        </p:spPr>
        <p:txBody>
          <a:bodyPr>
            <a:norm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Конкуренты</a:t>
            </a:r>
            <a:endParaRPr lang="ru-RU" sz="6600" b="1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275447"/>
            <a:ext cx="10515600" cy="4351338"/>
          </a:xfrm>
        </p:spPr>
        <p:txBody>
          <a:bodyPr>
            <a:normAutofit/>
          </a:bodyPr>
          <a:lstStyle/>
          <a:p>
            <a:r>
              <a:rPr lang="ru-RU" sz="3600" b="1" dirty="0" smtClean="0">
                <a:solidFill>
                  <a:schemeClr val="bg1"/>
                </a:solidFill>
              </a:rPr>
              <a:t>Один из </a:t>
            </a:r>
            <a:r>
              <a:rPr lang="ru-RU" sz="3600" b="1" dirty="0" smtClean="0">
                <a:solidFill>
                  <a:schemeClr val="bg1"/>
                </a:solidFill>
              </a:rPr>
              <a:t>конкурентов стрелковый </a:t>
            </a:r>
            <a:r>
              <a:rPr lang="ru-RU" sz="3600" b="1" dirty="0" smtClean="0">
                <a:solidFill>
                  <a:schemeClr val="bg1"/>
                </a:solidFill>
              </a:rPr>
              <a:t>тренажер </a:t>
            </a:r>
            <a:r>
              <a:rPr lang="en-US" sz="3600" b="1" dirty="0" err="1" smtClean="0">
                <a:solidFill>
                  <a:schemeClr val="bg1"/>
                </a:solidFill>
              </a:rPr>
              <a:t>Scatt</a:t>
            </a:r>
            <a:r>
              <a:rPr lang="en-US" sz="3600" b="1" dirty="0" smtClean="0">
                <a:solidFill>
                  <a:schemeClr val="bg1"/>
                </a:solidFill>
              </a:rPr>
              <a:t> mx 02</a:t>
            </a:r>
            <a:r>
              <a:rPr lang="ru-RU" sz="3600" b="1" dirty="0" smtClean="0">
                <a:solidFill>
                  <a:schemeClr val="bg1"/>
                </a:solidFill>
              </a:rPr>
              <a:t>.</a:t>
            </a:r>
            <a:r>
              <a:rPr lang="en-US" sz="3600" b="1" dirty="0" smtClean="0">
                <a:solidFill>
                  <a:schemeClr val="bg1"/>
                </a:solidFill>
              </a:rPr>
              <a:t> </a:t>
            </a:r>
            <a:endParaRPr lang="ru-RU" sz="3600" b="1" dirty="0" smtClean="0">
              <a:solidFill>
                <a:schemeClr val="bg1"/>
              </a:solidFill>
            </a:endParaRPr>
          </a:p>
          <a:p>
            <a:endParaRPr lang="ru-RU" sz="3600" b="1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86" y="2601010"/>
            <a:ext cx="3419701" cy="344361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793" y="2601010"/>
            <a:ext cx="3455613" cy="3443615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189" y="2601010"/>
            <a:ext cx="3439611" cy="3443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013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8000" b="-1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23937" y="8908"/>
            <a:ext cx="10515600" cy="1325563"/>
          </a:xfrm>
        </p:spPr>
        <p:txBody>
          <a:bodyPr/>
          <a:lstStyle/>
          <a:p>
            <a:r>
              <a:rPr lang="ru-RU" dirty="0"/>
              <a:t> </a:t>
            </a:r>
            <a:r>
              <a:rPr lang="ru-RU" sz="6600" b="1" dirty="0"/>
              <a:t>функциональное описание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913" y="1334471"/>
            <a:ext cx="10715624" cy="5417417"/>
          </a:xfrm>
        </p:spPr>
      </p:pic>
    </p:spTree>
    <p:extLst>
      <p:ext uri="{BB962C8B-B14F-4D97-AF65-F5344CB8AC3E}">
        <p14:creationId xmlns:p14="http://schemas.microsoft.com/office/powerpoint/2010/main" val="361226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Функционал</a:t>
            </a:r>
            <a:endParaRPr lang="ru-RU" sz="6600" b="1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336903"/>
            <a:ext cx="10515600" cy="4351338"/>
          </a:xfrm>
        </p:spPr>
        <p:txBody>
          <a:bodyPr>
            <a:normAutofit/>
          </a:bodyPr>
          <a:lstStyle/>
          <a:p>
            <a:r>
              <a:rPr lang="ru-RU" sz="3600" b="1" dirty="0">
                <a:solidFill>
                  <a:schemeClr val="bg1"/>
                </a:solidFill>
              </a:rPr>
              <a:t>1 Анализ попаданий</a:t>
            </a:r>
          </a:p>
          <a:p>
            <a:r>
              <a:rPr lang="ru-RU" sz="3600" b="1" dirty="0" smtClean="0">
                <a:solidFill>
                  <a:schemeClr val="bg1"/>
                </a:solidFill>
              </a:rPr>
              <a:t>2 </a:t>
            </a:r>
            <a:r>
              <a:rPr lang="ru-RU" sz="3600" b="1" dirty="0">
                <a:solidFill>
                  <a:schemeClr val="bg1"/>
                </a:solidFill>
              </a:rPr>
              <a:t>просмотр статистики</a:t>
            </a:r>
          </a:p>
          <a:p>
            <a:r>
              <a:rPr lang="ru-RU" sz="3600" b="1" dirty="0" smtClean="0">
                <a:solidFill>
                  <a:schemeClr val="bg1"/>
                </a:solidFill>
              </a:rPr>
              <a:t>3 </a:t>
            </a:r>
            <a:r>
              <a:rPr lang="ru-RU" sz="3600" b="1" dirty="0">
                <a:solidFill>
                  <a:schemeClr val="bg1"/>
                </a:solidFill>
              </a:rPr>
              <a:t>расписание тренировок</a:t>
            </a:r>
          </a:p>
          <a:p>
            <a:r>
              <a:rPr lang="ru-RU" sz="3600" b="1" dirty="0" smtClean="0">
                <a:solidFill>
                  <a:schemeClr val="bg1"/>
                </a:solidFill>
              </a:rPr>
              <a:t>4 </a:t>
            </a:r>
            <a:r>
              <a:rPr lang="ru-RU" sz="3600" b="1" dirty="0">
                <a:solidFill>
                  <a:schemeClr val="bg1"/>
                </a:solidFill>
              </a:rPr>
              <a:t>Помощь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2856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1013</TotalTime>
  <Words>295</Words>
  <Application>Microsoft Office PowerPoint</Application>
  <PresentationFormat>Широкоэкранный</PresentationFormat>
  <Paragraphs>50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Тема Office</vt:lpstr>
      <vt:lpstr>Smart Мишень</vt:lpstr>
      <vt:lpstr>Резюме</vt:lpstr>
      <vt:lpstr>Основная цель проекта </vt:lpstr>
      <vt:lpstr>Целевая Аудитория</vt:lpstr>
      <vt:lpstr>Планируемые ресурсы </vt:lpstr>
      <vt:lpstr>(РЫНОК)</vt:lpstr>
      <vt:lpstr>Конкуренты</vt:lpstr>
      <vt:lpstr> функциональное описание</vt:lpstr>
      <vt:lpstr>Функционал</vt:lpstr>
      <vt:lpstr>Презентация PowerPoint</vt:lpstr>
      <vt:lpstr>Презентация PowerPoint</vt:lpstr>
      <vt:lpstr>Команда</vt:lpstr>
      <vt:lpstr>Дорожная карта</vt:lpstr>
      <vt:lpstr>ВОПРОСЫ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Мишень</dc:title>
  <dc:creator>Учетная запись Майкрософт</dc:creator>
  <cp:lastModifiedBy>Учетная запись Майкрософт</cp:lastModifiedBy>
  <cp:revision>20</cp:revision>
  <dcterms:created xsi:type="dcterms:W3CDTF">2020-12-23T11:16:16Z</dcterms:created>
  <dcterms:modified xsi:type="dcterms:W3CDTF">2020-12-26T07:57:13Z</dcterms:modified>
</cp:coreProperties>
</file>

<file path=docProps/thumbnail.jpeg>
</file>